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5" r:id="rId3"/>
    <p:sldId id="257" r:id="rId4"/>
    <p:sldId id="289" r:id="rId5"/>
    <p:sldId id="259" r:id="rId6"/>
    <p:sldId id="290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69" r:id="rId18"/>
    <p:sldId id="270" r:id="rId19"/>
    <p:sldId id="279" r:id="rId20"/>
    <p:sldId id="272" r:id="rId21"/>
    <p:sldId id="284" r:id="rId22"/>
    <p:sldId id="273" r:id="rId23"/>
    <p:sldId id="280" r:id="rId24"/>
    <p:sldId id="274" r:id="rId25"/>
    <p:sldId id="275" r:id="rId26"/>
    <p:sldId id="276" r:id="rId27"/>
    <p:sldId id="277" r:id="rId28"/>
    <p:sldId id="292" r:id="rId29"/>
    <p:sldId id="293" r:id="rId30"/>
    <p:sldId id="296" r:id="rId31"/>
    <p:sldId id="297" r:id="rId32"/>
    <p:sldId id="298" r:id="rId33"/>
    <p:sldId id="299" r:id="rId34"/>
    <p:sldId id="294" r:id="rId35"/>
    <p:sldId id="300" r:id="rId36"/>
    <p:sldId id="302" r:id="rId37"/>
    <p:sldId id="301" r:id="rId38"/>
    <p:sldId id="304" r:id="rId39"/>
    <p:sldId id="303" r:id="rId40"/>
    <p:sldId id="305" r:id="rId41"/>
    <p:sldId id="306" r:id="rId42"/>
    <p:sldId id="307" r:id="rId43"/>
    <p:sldId id="308" r:id="rId44"/>
    <p:sldId id="309" r:id="rId45"/>
    <p:sldId id="314" r:id="rId46"/>
    <p:sldId id="311" r:id="rId47"/>
    <p:sldId id="310" r:id="rId48"/>
    <p:sldId id="31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8" autoAdjust="0"/>
  </p:normalViewPr>
  <p:slideViewPr>
    <p:cSldViewPr>
      <p:cViewPr varScale="1">
        <p:scale>
          <a:sx n="68" d="100"/>
          <a:sy n="68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21CD-84BB-4C13-9145-77ED225224F9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5C909-6917-4C02-9130-7222D9F36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C909-6917-4C02-9130-7222D9F3663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45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3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43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3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97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3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71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227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6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17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819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4460-B1DC-4646-AAD9-5073216D7BC5}" type="datetimeFigureOut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2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SCIENCE AND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Stybel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0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88984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39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675133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1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75488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3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0871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73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0"/>
            <a:ext cx="7904163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53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9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R6pk6ls1wqpSzx8SbB3N9ign7u2OnyjcCq6Hh5t6sagE5w5fY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7072750" cy="429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9414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06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981775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34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.wikimedia.org/wikipedia/en/c/c0/Harry_Potter_and_the_Chamber_of_Secrets_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4954531" cy="694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MANAGEMENT.</a:t>
            </a:r>
            <a:endParaRPr lang="en-US" dirty="0"/>
          </a:p>
        </p:txBody>
      </p:sp>
      <p:pic>
        <p:nvPicPr>
          <p:cNvPr id="82946" name="Picture 2" descr="http://a1.s6img.com/cdn/box_001/post_10/19717_12467777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113421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74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.wikimedia.org/wikipedia/en/thumb/8/87/Three_amigos_ver2.jpg/220px-Three_amigos_v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"/>
            <a:ext cx="4415893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Srp6biTfGBWmvVzaJn3pZCtpxRt_TIrzpHXz6sQKixIcOQ-GGR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142745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6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t3.gstatic.com/images?q=tbn:ANd9GcQsOvZ52LxAM3bu1vZQ3zhzkTheCLVGmMEZ60pplkSL7As-V3PD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4496981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684253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49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1038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45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LAW: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175453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75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3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one way you could apply this idea within the next two weeks.  Write it down.</a:t>
            </a:r>
          </a:p>
          <a:p>
            <a:r>
              <a:rPr lang="en-US" dirty="0" smtClean="0"/>
              <a:t>Now, discuss it with people near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encrypted-tbn1.gstatic.com/images?q=tbn:ANd9GcQMe6OpJ0_fLYAqChkR0YO12jwOPFXVnbUCvNiEYJ0wcB_c3gEr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5047488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the power of “3.”</a:t>
            </a:r>
          </a:p>
          <a:p>
            <a:r>
              <a:rPr lang="en-US" dirty="0" smtClean="0"/>
              <a:t>Be grateful….often.</a:t>
            </a:r>
          </a:p>
          <a:p>
            <a:r>
              <a:rPr lang="en-US" dirty="0" smtClean="0"/>
              <a:t>Use your body to Fake it Until You Become It.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96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SPEAKING OF STRETCHING MUSCLES…</a:t>
            </a:r>
            <a:endParaRPr lang="en-US" dirty="0"/>
          </a:p>
        </p:txBody>
      </p:sp>
      <p:pic>
        <p:nvPicPr>
          <p:cNvPr id="3" name="Picture 2" descr="https://encrypted-tbn1.gstatic.com/images?q=tbn:ANd9GcQMe6OpJ0_fLYAqChkR0YO12jwOPFXVnbUCvNiEYJ0wcB_c3gEr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5047488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IT UNTIL YOU BECOME IT!</a:t>
            </a:r>
            <a:endParaRPr lang="en-US" dirty="0"/>
          </a:p>
        </p:txBody>
      </p:sp>
      <p:pic>
        <p:nvPicPr>
          <p:cNvPr id="87042" name="Picture 2" descr="http://bethbuelow.com/wp-content/uploads/2011/04/iStock_000015273325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yuws01.blog.com/files/2011/09/bigmel-300x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5431176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to “truth” through “fiction.”</a:t>
            </a:r>
          </a:p>
          <a:p>
            <a:r>
              <a:rPr lang="en-US" dirty="0" smtClean="0"/>
              <a:t>Fake it until you become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Counting blessings versus burdens: An experimental investigation of gratitude and subjective well-being in daily life.</a:t>
            </a:r>
          </a:p>
          <a:p>
            <a:r>
              <a:rPr lang="en-US" dirty="0" smtClean="0"/>
              <a:t>By Emmons, Robert A.; McCullough, Michael E</a:t>
            </a:r>
            <a:r>
              <a:rPr lang="en-US" dirty="0" smtClean="0"/>
              <a:t>. Journal </a:t>
            </a:r>
            <a:r>
              <a:rPr lang="en-US" dirty="0" smtClean="0"/>
              <a:t>of Personality and Social Psychology, </a:t>
            </a:r>
            <a:r>
              <a:rPr lang="en-US" dirty="0" smtClean="0"/>
              <a:t>Vol</a:t>
            </a:r>
            <a:r>
              <a:rPr lang="en-US" dirty="0" smtClean="0"/>
              <a:t> 84(2), Feb 2003, 377-389.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Fake it until you become it.</a:t>
            </a:r>
          </a:p>
          <a:p>
            <a:r>
              <a:rPr lang="en-US" dirty="0" smtClean="0"/>
              <a:t>Emotions are contagious….even if they are contrived.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one way you could apply this idea within the next two weeks.  Write it down.</a:t>
            </a:r>
          </a:p>
          <a:p>
            <a:r>
              <a:rPr lang="en-US" dirty="0" smtClean="0"/>
              <a:t>Now, discuss it with people near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It Until You Become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Hustler:” Fast Eddy, Let’s Shoot Some Pool!</a:t>
            </a:r>
            <a:endParaRPr lang="en-US" dirty="0"/>
          </a:p>
        </p:txBody>
      </p:sp>
      <p:pic>
        <p:nvPicPr>
          <p:cNvPr id="93186" name="Picture 2" descr="http://citizenwells.files.wordpress.com/2011/08/colinpo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438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Benefit of Power </a:t>
            </a:r>
            <a:r>
              <a:rPr lang="en-US" b="1" dirty="0" smtClean="0"/>
              <a:t>Posing </a:t>
            </a:r>
            <a:r>
              <a:rPr lang="en-US" b="1" i="1" dirty="0" smtClean="0"/>
              <a:t>Before </a:t>
            </a:r>
            <a:r>
              <a:rPr lang="en-US" b="1" i="1" dirty="0" smtClean="0"/>
              <a:t>a High-Stakes </a:t>
            </a:r>
            <a:r>
              <a:rPr lang="en-US" b="1" i="1" dirty="0" smtClean="0"/>
              <a:t>Social </a:t>
            </a:r>
            <a:r>
              <a:rPr lang="en-US" b="1" dirty="0" smtClean="0"/>
              <a:t>Evaluation.  Amy </a:t>
            </a:r>
            <a:r>
              <a:rPr lang="en-US" b="1" dirty="0" smtClean="0"/>
              <a:t>J. C. </a:t>
            </a:r>
            <a:r>
              <a:rPr lang="en-US" b="1" dirty="0" smtClean="0"/>
              <a:t>Cuddy, et al.</a:t>
            </a:r>
          </a:p>
          <a:p>
            <a:r>
              <a:rPr lang="en-US" b="1" dirty="0" smtClean="0"/>
              <a:t>TED: Your Body Language Shapes Who You Are. </a:t>
            </a:r>
            <a:r>
              <a:rPr lang="en-US" b="1" dirty="0" smtClean="0"/>
              <a:t>Amy Cuddy. http://www.youtube.com/watch?v=Ks-_Mh1QhMc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“3”</a:t>
            </a:r>
            <a:endParaRPr lang="en-US" dirty="0"/>
          </a:p>
        </p:txBody>
      </p:sp>
      <p:pic>
        <p:nvPicPr>
          <p:cNvPr id="2050" name="Picture 2" descr="http://2.bp.blogspot.com/_irWjshCRmds/TSqg22GmY2I/AAAAAAAAA7Q/Vi6prcZO5SM/s1600/Resp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CALM, ASSERTIVE LEADERSHIP.</a:t>
            </a:r>
            <a:endParaRPr lang="en-US" dirty="0"/>
          </a:p>
        </p:txBody>
      </p:sp>
      <p:pic>
        <p:nvPicPr>
          <p:cNvPr id="105474" name="Picture 2" descr="http://files.dogster.com/pix/dogs/24/456424/456424_1168628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5927511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Calm, Assertive 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levels of Testosterone.</a:t>
            </a:r>
          </a:p>
          <a:p>
            <a:r>
              <a:rPr lang="en-US" dirty="0" smtClean="0"/>
              <a:t>Low levels of Cortisone.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base sample using from saliva sample.</a:t>
            </a:r>
          </a:p>
          <a:p>
            <a:r>
              <a:rPr lang="en-US" dirty="0" smtClean="0"/>
              <a:t>HBS students “fake” dominant power position or submissive power position of neutral position for two minutes.</a:t>
            </a:r>
          </a:p>
          <a:p>
            <a:r>
              <a:rPr lang="en-US" dirty="0" smtClean="0"/>
              <a:t>Second saliva sample.</a:t>
            </a:r>
          </a:p>
          <a:p>
            <a:r>
              <a:rPr lang="en-US" dirty="0" smtClean="0"/>
              <a:t>High Power Posers did significantly better in a mock job interview and rated more likely to get hired.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encrypted-tbn3.gstatic.com/images?q=tbn:ANd9GcQ7Ux8Z1UCIkR8W-q9DLoKs8IoZBl22xsJa2Jo2QGrieM4F3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493776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Power Posing Work?</a:t>
            </a:r>
            <a:endParaRPr lang="en-US" dirty="0"/>
          </a:p>
        </p:txBody>
      </p:sp>
      <p:pic>
        <p:nvPicPr>
          <p:cNvPr id="115714" name="Picture 2" descr="https://encrypted-tbn2.gstatic.com/images?q=tbn:ANd9GcQ3NIgEBK2o1NhLHvNkv4eVCZp3qxrqc3p9HDNT79vMp3uzyS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93372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Based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the power of “3.”</a:t>
            </a:r>
          </a:p>
          <a:p>
            <a:r>
              <a:rPr lang="en-US" dirty="0" smtClean="0"/>
              <a:t>Be grateful….often.</a:t>
            </a:r>
          </a:p>
          <a:p>
            <a:r>
              <a:rPr lang="en-US" dirty="0" smtClean="0"/>
              <a:t>Use your body to Fake it Until You Become It.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96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me a card if you want a copy of these slides and the articles mentioned in this talk.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s://encrypted-tbn1.gstatic.com/images?q=tbn:ANd9GcSvHIjCDVvgG7X1mZpZcw7_qrG5Zak8vCBCSF33k23KusL5yD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474369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encrypted-tbn2.gstatic.com/images?q=tbn:ANd9GcTBOwZvu0TOy6TYMbhB1h-X3xZseOlHNPCj-7nwcO4eqaPqtLlm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331085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09675"/>
            <a:ext cx="666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3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encrypted-tbn0.gstatic.com/images?q=tbn:ANd9GcTjf4BOjVetGiF6bLPg2e-ilIBDIwLjHjsKtqC993POhKytSf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4768460" cy="466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media.journals.elsevier.com/content/covers/performance-evalu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3077728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5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787283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1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418</Words>
  <Application>Microsoft Office PowerPoint</Application>
  <PresentationFormat>On-screen Show (4:3)</PresentationFormat>
  <Paragraphs>91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BRAIN SCIENCE AND LEADERSHIP</vt:lpstr>
      <vt:lpstr>EVIDENCE BASED MANAGEMENT.</vt:lpstr>
      <vt:lpstr>Three Goals</vt:lpstr>
      <vt:lpstr>THE POWER OF “3”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MILLER’S LAW:</vt:lpstr>
      <vt:lpstr>Slide 27</vt:lpstr>
      <vt:lpstr>Exercise</vt:lpstr>
      <vt:lpstr>Slide 29</vt:lpstr>
      <vt:lpstr>SPEAKING OF STRETCHING MUSCLES…</vt:lpstr>
      <vt:lpstr>FAKE IT UNTIL YOU BECOME IT!</vt:lpstr>
      <vt:lpstr>Slide 32</vt:lpstr>
      <vt:lpstr>Slide 33</vt:lpstr>
      <vt:lpstr>Slide 34</vt:lpstr>
      <vt:lpstr>Slide 35</vt:lpstr>
      <vt:lpstr>Exercise</vt:lpstr>
      <vt:lpstr>Fake It Until You Become It.</vt:lpstr>
      <vt:lpstr>“The Hustler:” Fast Eddy, Let’s Shoot Some Pool!</vt:lpstr>
      <vt:lpstr>Slide 39</vt:lpstr>
      <vt:lpstr>CALM, ASSERTIVE LEADERSHIP.</vt:lpstr>
      <vt:lpstr>Calm, Assertive Leadership</vt:lpstr>
      <vt:lpstr>Slide 42</vt:lpstr>
      <vt:lpstr>Slide 43</vt:lpstr>
      <vt:lpstr>Why Would Power Posing Work?</vt:lpstr>
      <vt:lpstr>Evidence Based Management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reasons your brain loves “3”</dc:title>
  <dc:creator>lstybel</dc:creator>
  <cp:lastModifiedBy>user</cp:lastModifiedBy>
  <cp:revision>26</cp:revision>
  <dcterms:created xsi:type="dcterms:W3CDTF">2012-08-23T15:19:36Z</dcterms:created>
  <dcterms:modified xsi:type="dcterms:W3CDTF">2012-11-10T13:31:55Z</dcterms:modified>
</cp:coreProperties>
</file>