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8" r:id="rId21"/>
    <p:sldId id="275" r:id="rId22"/>
    <p:sldId id="279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6FB3-6246-4ABB-AE42-C270426ADC10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5C30F-F583-41CA-B94F-545882D590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C30F-F583-41CA-B94F-545882D5902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077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319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286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53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261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73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450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390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224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675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5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18AE-F03C-4BDC-8D6D-AB4A0DB4410F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E6A36-0744-4AE2-B25F-8471B100D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846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s-_Mh1QhMc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BEFORE “TELL ME ABOUT YOURSELF.”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Larry Stybel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19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“There are no third rails, but………”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32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655845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49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25023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41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Hospitals.</a:t>
            </a:r>
          </a:p>
          <a:p>
            <a:r>
              <a:rPr lang="en-US" dirty="0" smtClean="0"/>
              <a:t>Universities.</a:t>
            </a:r>
          </a:p>
          <a:p>
            <a:r>
              <a:rPr lang="en-US" dirty="0" smtClean="0"/>
              <a:t>Town Government.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Closed Systems (Dunkin’ Donuts)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Everything Else!!!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45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70" dirty="0" smtClean="0">
                <a:solidFill>
                  <a:schemeClr val="tx2">
                    <a:lumMod val="75000"/>
                  </a:schemeClr>
                </a:solidFill>
              </a:rPr>
              <a:t>I have one question.  On a scale of zero to ten, what number would you give to the following question:  “I would recommend this company as a place to work if asked by a friend.”</a:t>
            </a:r>
            <a:endParaRPr lang="en-US" sz="387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9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their reaction!!!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84948"/>
            <a:ext cx="3770079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24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0-3: openly hostile.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51639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28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4-7: neutral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209800"/>
            <a:ext cx="2533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25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8-10: Advocate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00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4-6 Times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43162"/>
            <a:ext cx="4419152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63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this topic can help you kill your competition.</a:t>
            </a:r>
          </a:p>
          <a:p>
            <a:r>
              <a:rPr lang="en-US" dirty="0" smtClean="0"/>
              <a:t>Primary Research.</a:t>
            </a:r>
          </a:p>
          <a:p>
            <a:r>
              <a:rPr lang="en-US" dirty="0" smtClean="0"/>
              <a:t>Secondary Research.</a:t>
            </a:r>
          </a:p>
          <a:p>
            <a:r>
              <a:rPr lang="en-US" dirty="0" smtClean="0"/>
              <a:t>Brain Body Calisthenics.</a:t>
            </a:r>
          </a:p>
          <a:p>
            <a:r>
              <a:rPr lang="en-US" dirty="0" smtClean="0"/>
              <a:t>Follow Up Techniques.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4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Dunkin Donuts Primary Research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676400"/>
            <a:ext cx="56864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93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160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99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some ideas to yourself how you might operationalize these ideas in your next interview.</a:t>
            </a:r>
          </a:p>
          <a:p>
            <a:r>
              <a:rPr lang="en-US" dirty="0" smtClean="0"/>
              <a:t>Discuss with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67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39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12064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05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Dnb.com</a:t>
            </a:r>
          </a:p>
          <a:p>
            <a:r>
              <a:rPr lang="en-US" dirty="0" smtClean="0"/>
              <a:t>Lexis Nexis</a:t>
            </a:r>
          </a:p>
          <a:p>
            <a:r>
              <a:rPr lang="en-US" dirty="0" smtClean="0"/>
              <a:t>News.google.com</a:t>
            </a:r>
          </a:p>
          <a:p>
            <a:r>
              <a:rPr lang="en-US" dirty="0" smtClean="0"/>
              <a:t>Linkedin.com departures</a:t>
            </a:r>
          </a:p>
          <a:p>
            <a:r>
              <a:rPr lang="en-US" dirty="0" smtClean="0"/>
              <a:t>Bbj.com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44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Glassdoor.com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Southwestern Airlines and American Airlines are both in the commercial airline business; both are public companies; and both have headquarters in the Dallas-Ft. Worth region.</a:t>
            </a:r>
          </a:p>
          <a:p>
            <a:r>
              <a:rPr lang="en-US" dirty="0" smtClean="0"/>
              <a:t>Glassdoor.com</a:t>
            </a:r>
          </a:p>
          <a:p>
            <a:r>
              <a:rPr lang="en-US" dirty="0" smtClean="0"/>
              <a:t>Utube.com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24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437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85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Body Calisthenics.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71737"/>
            <a:ext cx="502419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28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4135849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02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521208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32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771217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36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Prof. Amy Cuddy, Harvard B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http://www.youtube.com/watch?v=Ks-_Mh1QhMc</a:t>
            </a:r>
            <a:endParaRPr lang="en-US" dirty="0" smtClean="0"/>
          </a:p>
          <a:p>
            <a:r>
              <a:rPr lang="en-US" dirty="0" smtClean="0"/>
              <a:t>Measured stable states of cortisone and testosterone levels.</a:t>
            </a:r>
          </a:p>
          <a:p>
            <a:r>
              <a:rPr lang="en-US" dirty="0" smtClean="0"/>
              <a:t>Had males and females assume “power” positions for two minutes.</a:t>
            </a:r>
          </a:p>
          <a:p>
            <a:r>
              <a:rPr lang="en-US" dirty="0" smtClean="0"/>
              <a:t>Had males and females assume “low power” positions for two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38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Larry in the Bathroom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960265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62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7675"/>
            <a:ext cx="4572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85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Kill Your Competition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starts before you walk into the interview room.</a:t>
            </a:r>
          </a:p>
          <a:p>
            <a:r>
              <a:rPr lang="en-US" dirty="0" smtClean="0"/>
              <a:t>It requires discipline.</a:t>
            </a:r>
          </a:p>
          <a:p>
            <a:r>
              <a:rPr lang="en-US" dirty="0" smtClean="0"/>
              <a:t>Primary Research</a:t>
            </a:r>
          </a:p>
          <a:p>
            <a:r>
              <a:rPr lang="en-US" dirty="0" smtClean="0"/>
              <a:t>Secondary Research</a:t>
            </a:r>
          </a:p>
          <a:p>
            <a:r>
              <a:rPr lang="en-US" dirty="0" smtClean="0"/>
              <a:t>Brain Body Calisthenics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2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a copy of these slides?</a:t>
            </a:r>
          </a:p>
          <a:p>
            <a:r>
              <a:rPr lang="en-US" dirty="0" smtClean="0"/>
              <a:t>Want an mp3 of this talk?</a:t>
            </a:r>
          </a:p>
          <a:p>
            <a:r>
              <a:rPr lang="en-US" dirty="0" smtClean="0"/>
              <a:t>Want a link to “Platform for Success,” the Stybel Peabody column on leadership in PSYCHOLOGY TODAY magazine?</a:t>
            </a:r>
          </a:p>
          <a:p>
            <a:r>
              <a:rPr lang="en-US" dirty="0" smtClean="0"/>
              <a:t>Give me your business cards.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1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343025"/>
            <a:ext cx="4495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72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14438"/>
            <a:ext cx="5905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30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86012"/>
            <a:ext cx="451104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32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Healthy Competition is Good;</a:t>
            </a:r>
            <a:br>
              <a:rPr lang="en-US" dirty="0" smtClean="0"/>
            </a:br>
            <a:r>
              <a:rPr lang="en-US" dirty="0" smtClean="0"/>
              <a:t>No Competition is Better.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826" y="1905000"/>
            <a:ext cx="561975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2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RESEARCH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162" y="1299927"/>
            <a:ext cx="57816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46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 THEIR RECRUITER</a:t>
            </a:r>
            <a:br>
              <a:rPr lang="en-US" dirty="0" smtClean="0"/>
            </a:br>
            <a:r>
              <a:rPr lang="en-US" dirty="0" smtClean="0"/>
              <a:t> INTO </a:t>
            </a:r>
            <a:r>
              <a:rPr lang="en-US" dirty="0" smtClean="0">
                <a:solidFill>
                  <a:schemeClr val="accent2"/>
                </a:solidFill>
              </a:rPr>
              <a:t>YOUR</a:t>
            </a:r>
            <a:r>
              <a:rPr lang="en-US" dirty="0" smtClean="0"/>
              <a:t> BEST FRIEND.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5358987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37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know your client better than me.  I may or may not get the job.  I do not want to alienate them and make you think, “I’ll never present this person to another client of mine again!”  What do I need to know to avoid touching third rails.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44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412</Words>
  <Application>Microsoft Office PowerPoint</Application>
  <PresentationFormat>On-screen Show (4:3)</PresentationFormat>
  <Paragraphs>92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BEFORE “TELL ME ABOUT YOURSELF.”</vt:lpstr>
      <vt:lpstr>GOALS</vt:lpstr>
      <vt:lpstr>Slide 3</vt:lpstr>
      <vt:lpstr>Slide 4</vt:lpstr>
      <vt:lpstr>Slide 5</vt:lpstr>
      <vt:lpstr>Healthy Competition is Good; No Competition is Better.</vt:lpstr>
      <vt:lpstr>PRIMARY RESEARCH</vt:lpstr>
      <vt:lpstr>TURN THEIR RECRUITER  INTO YOUR BEST FRIEND.</vt:lpstr>
      <vt:lpstr>Slide 9</vt:lpstr>
      <vt:lpstr>“There are no third rails, but………”</vt:lpstr>
      <vt:lpstr>Slide 11</vt:lpstr>
      <vt:lpstr>Slide 12</vt:lpstr>
      <vt:lpstr>Two Types</vt:lpstr>
      <vt:lpstr>Slide 14</vt:lpstr>
      <vt:lpstr>WATCH their reaction!!!</vt:lpstr>
      <vt:lpstr>0-3: openly hostile.</vt:lpstr>
      <vt:lpstr>4-7: neutral</vt:lpstr>
      <vt:lpstr>8-10: Advocate</vt:lpstr>
      <vt:lpstr>Ask 4-6 Times</vt:lpstr>
      <vt:lpstr>Dunkin Donuts Primary Research</vt:lpstr>
      <vt:lpstr>Slide 21</vt:lpstr>
      <vt:lpstr>Slide 22</vt:lpstr>
      <vt:lpstr>Slide 23</vt:lpstr>
      <vt:lpstr>Slide 24</vt:lpstr>
      <vt:lpstr>PRIVATE COMPANY</vt:lpstr>
      <vt:lpstr>Exercise: Glassdoor.com</vt:lpstr>
      <vt:lpstr>Slide 27</vt:lpstr>
      <vt:lpstr>Brain Body Calisthenics. </vt:lpstr>
      <vt:lpstr>Slide 29</vt:lpstr>
      <vt:lpstr>Slide 30</vt:lpstr>
      <vt:lpstr>Prof. Amy Cuddy, Harvard B School</vt:lpstr>
      <vt:lpstr>Larry in the Bathroom</vt:lpstr>
      <vt:lpstr>Slide 33</vt:lpstr>
      <vt:lpstr>How to Kill Your Competition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“TELL ME ABOUT YOURSELF.”</dc:title>
  <dc:creator>lstybel</dc:creator>
  <cp:lastModifiedBy>user</cp:lastModifiedBy>
  <cp:revision>12</cp:revision>
  <dcterms:created xsi:type="dcterms:W3CDTF">2012-11-08T19:49:00Z</dcterms:created>
  <dcterms:modified xsi:type="dcterms:W3CDTF">2012-11-12T13:29:54Z</dcterms:modified>
</cp:coreProperties>
</file>