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90" r:id="rId7"/>
    <p:sldId id="291" r:id="rId8"/>
    <p:sldId id="264" r:id="rId9"/>
    <p:sldId id="265" r:id="rId10"/>
    <p:sldId id="266" r:id="rId11"/>
    <p:sldId id="267" r:id="rId12"/>
    <p:sldId id="268" r:id="rId13"/>
    <p:sldId id="289" r:id="rId14"/>
    <p:sldId id="269" r:id="rId15"/>
    <p:sldId id="270" r:id="rId16"/>
    <p:sldId id="271" r:id="rId17"/>
    <p:sldId id="272" r:id="rId18"/>
    <p:sldId id="274" r:id="rId19"/>
    <p:sldId id="285" r:id="rId20"/>
    <p:sldId id="286" r:id="rId21"/>
    <p:sldId id="287" r:id="rId22"/>
    <p:sldId id="288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D42D-4550-47B5-A2D8-35DF0E773B9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9748A-31C4-4C63-BF03-89A9FB6DC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748A-31C4-4C63-BF03-89A9FB6DC6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3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4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7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5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9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4460-B1DC-4646-AAD9-5073216D7BC5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5B56-EE0F-40A3-839F-D903EC34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blog/platform-succes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use brain science to inform your response to “tell me about yourself.”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6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0871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32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0"/>
            <a:ext cx="7904163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2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4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MSERUUEhQVFRQVFxQXFRcUFxcVFxUUFRQVFBUUFBUXHCYeFxkjGRQUHy8gJCcsLC0sFR4xNTAqNSYsLCkBCQoKDgwOGg8PGi8iHyQsLCwtLCkpLCwpLCwsLCwsLCwpLCwsLCwpKSwsLCksLCwsKS0sKSwpLCwsKSksLCwsKf/AABEIAK8BIAMBIgACEQEDEQH/xAAcAAACAwEBAQEAAAAAAAAAAAAFBgIDBAcBAAj/xABCEAACAQIEAwUEBwcDAwUBAAABAgMAEQQFEiEGMUETIlFhcTKBkaEUI0JSsdHSBxZikqLB8DNy4YKy8RUkQ2PCF//EABkBAAMBAQEAAAAAAAAAAAAAAAEDBAIABf/EAC8RAAICAQMCBAUEAgMAAAAAAAABAhEDEiExBJETIkFRFDJSYXGBocHw0fEFQtL/2gAMAwEAAhEDEQA/AECSELQ7GkGtcuPBFDWkuafNr0FRT9SBj2r1ICa0oNq8c2pdG7MjR2NaoMSFFZnNzXoFcnXBx9O1zeoKakUqUMNzYUOQlkRrWmKtW3D5MbXqEmRHxpyxzXoKc4szHEi1ZJZaunwhSsLITS5Xe5qKXoeBt962LuNqw6KJYIAChFWzTdIjHPprZHmO3OhWMffaqkvWlNx4MuCfJrxeLLm1UmBR7TAHw26+PhX2GiLuqLsXdUBP3mIXc+8U7f8A8gax14lAf4Yi3zMgqfN1EMb87H48Mp/KhJ+jX5EEeRB/Cq2gIqWJwjRzSRqS/ZO6agLXCMV1AXJF7VKLF6tm5+P9jTE01YtqigrXyperXNzV6x2FE4hDgC1RlwbDpRDB4i1b1kQ86dHGpLkVKbTFtoSKgDRbMpV6ULCGlyWl0bi7R4BV2vaoOKhWQnhNfCviK+FccfEV5XprbgsMGrkm3RzdGG1fVoxcGk1nArmqCfV9UtFRtQOLiKjar0gJrx4CKNAPY5LV7JLeoqKk6iicUE1KMXqLLUoqAS9o9q05coBohmXDzw4dJmI7+m629nULrv1/5oF2xHKipLlHSi1sxxTEALzoXiM0N7Cgn/qDVXHiDe9OlmvgUoUHHgLi5rLoVa04LGgixrPmRXpW5xjp1IzFyumDMWd9qpDmptXyKT0qUeRJrbgRGt+0BZ7roj9kMW9ntGNrLuDbrcX25k+EMDG2LiM2kxhxe7KBrIPZBrncFwot6dK6jxP+znD4y0jyMjabKyabXJvdri7r4AEWu2++0ubqY4pKMl+o/Hhc4tpnP8Zw7isPJgZ8WUWI4mFQo2EYDhyAoFgulTv+I3rtBMd/s865Nn2X4qVdGNxTzRYdJXUro1WjHebTYEsQLAszc+YuaAnj2YBUSXELELA3aEuE5HTpiBvbl3vfUmXDPqYqSa/cfCccLcZJ/sWZZwe2OlxTxyrHpkldNY2ZTI/eLg9wC3gedAY8HJLIYkAlcMQrrcgqpILauRQ7G5/vWjEYBEd4tRLK5W3sowU2Bt1O17dPnXQ+G2weXwNNKy65FtYbu4H2I0HS5FzyF7mn5MssO3N7JV/bMQxrIr4rncQs+4ffDaCTrVhbWBYawN1Iufd42qjCITzopnmeLiZjoFoEUuEk2JYlUudLcxrB2J9k3uL0NgxoNxoANtrHkbgb+POqsDlpTyck+VLU1Dgz4ltJqK4w2qqWTVuagKY2Lonr1Hei+FjXTvWHD4QtyFTmhdedGnyG0azCl6zYyAdKxtiDXn0g1kOx40RqAWrVueVRbbnXAKyKthmIqomtWFiuaK52AzZl8et+9yq3OsAigFflXoOkbV9FhXlNulMdpVQFT3MGGiDCoywgU1QcPBVvS7m8Wl9qzKDjyFSTKIsdUnl1cqwVON7VmzqL3S1VBjevpJiajEa440CKtr5BidBZcPMRY2tE++3TbemT9nHDK4uRpZGtHAyHTa+uQ3YAnoo0gnxuK7XhoCFvdSOYvYj4jlS55VF0h8MOpWzmnHWGAy6C/UQgjwsL2PgdrVzLGIByroH7RccJInZSB3xcDoyMFuD1uCK5k0hPOuxPyndRev8AQ+vXy18q1qwsGo2pi3EMlBEx5VKXCP1pjwUCIt6z4nFodrVU8CUd2I8Vt7IXmjtWjBRFjpAuSdh4kAn5ANWt4gak+DsoI+8nzYKL+W9I00OUrM+NjKRlufQ9QAdr78605DxHisITGGdUVnUxsLqkgPeAQ8iDzCkc61ZmqmNrEHbcbknfp40XyzIFxmDEUY1SxMxLqb9pcktLc7lWpHUaK8+6HYFJvyumLv052ld5J7h0ljIVXHdlUqdmUDa4PM8qHnLE6yXB+6pv7rkU7QcCXOiQhXCnZbEn+Lzt/wCRXuB/Z+yMNdytwBfm3mRSo5oafLwUfDZJS3EfMH7SRmsRqYmx8zyv1qeFwjybLubWuT06AHewphwWQ6ppUtcgsLHmV8PhW3CYHDQ3aWaOPSO6oIZzb+AXYjpyrM+oSQV0r9eBQxmAMTKr2u1ibdNyLXPPlzrzDuSC1gABYmw3uR3QTvq67dAaJZ1mKTPcKAotYkDWbah7lOrl12vQ9jc95radtOwFvAAGwqiNtWyWSSbSMhjtt4VKO16lIy3NVXFaM0MGBxSKN6y5lmStyoUshqJNOeVuOkV4auz0per8Dl5ka3IdTUIwTyoxlWHZd6SxsVbCUOSLGt7/ABoNneEtYgU25TlcmIcLvp610TDfs+hMdmANx1rEYTu2PnLG1UUfnhI61x7V0LifgKOFiUFh8qSpkWNrbVT4cktRJqV0Ze33FOOQ4dSlJmJsW7opw4ceyi9MwyWrczJbGzHkgbUk5nuTT7jpFtSDnEo1ECj1K3uzsb9AdGl6+ZLVuwGD1C9r1Ti4SGtUg0zCImvGW1E8Jl5IuAa+bLbmmrDNq6Ma0di/ZhlBjy6E6QTNqlY3sTrYhd+pCBRaiXF+YLDHoXuObHU1h3Rz5HceX4UpcFZ9JBg+wU95CxXVuNDHVy57E9PKhPFGaT4m5mKKgsWK3HdQ6upPUX2qGcXGbTPTxyuCa9gBxNm+tNIGkOV7vkhvqPvNvdS2LUTzHTKqyJcbFWBHLSzaSPEabH1JocsRPIE1QtkRTduz7tKkk5HKvDFUCtEwaWzBiOdVrOajHETW3A5TJK4SNGdvBRew8WPJR5mjycfYZiTRwYNnS1j05cwQQQR7wKYcm4DlCguFX1Nz8qYI+FgCqlxdtgLb8r+PhTXidGVLcRcHkLN7Wr8P+21TxXCmNhYz4NiAbXMTtG4J30soNmF/Hx5V1bLOEo4zdiXPgdgPcOdfcT4SRYdeFCBwVBDbKy3uQbeySbDV01VP1EZRhcPT34HYnFyp/sclGZ5gSrysS6XZTIGVr2sbEAA7e7ei2BxGZ4yETpPGqksFu7I91YqSAFI5jxpkbi7BMCmMhnw7j70TSLfrpaLUGHPelLhjN8KkToJGjPay21AEGMsWjZUJ522I6da87HlnpbcK/C/JdphqSc3+r/AvxZXNPiDHM73uNZO5Ibla/O9NMv7O8KiDTNOXvuPq7cunc2odNnccWOLRxyzaoFUahobtQxOoXG6Bdrj86IjM8S8ZKiOG9+8x7WQnoFUdxN/EnnWM+TNa0vSq+3+zeOGFp2rdv++xilyKCJ1LC33VZi2pgTvY8zt6bUAzzusCALnnsN/Oji5DHExcMzsS2ksdzc3LG3Mnc3pezuS8h8uXpa9eh0y8jld/khzfNVUXYKHURcD4CjcHDsUg3jG/UbH5Vk4YwBfvHrXRsvycAA2r0IRTVslkxGl/Z1cfVuQegbce4isP7mSxH6xNvvDdfj099dow+XC34V6+GGk7cqOmKdgdtUcSmy0Idq1YaM7bU+ZxwyjHUtgSdxbx8PfQzEZCY4+0FmQEqSOaspsQR0pGSFytG4SaVBbhEaRenL6e1tq57kmbgG1O2X40MNqOWaQ3FBtWLPFRcg35EVxvMoyJWB8a7TxnOAhrnmJyMSDV1NJ8STdSNTgl8oHyuJXIFNBy/Ql1oRgOHmRr3ptyzD9otm3PKlZoy2oZg0NPULOJlJHOlbHR3Y9a63JwOhBsTv8AKl88NrBJvuD40uGRx+YDwub8pp4fy6IJbaqs7yiK97VszHLhBNpU2HhRX6IjJ0pkYtZdmbaTx8AbLxGI7CwpezGEiUlRtTDJhxHqa2wocnEy30sB76cs84ye9iZYYSilwwfBiTqX1F+fQ+VEsbwq07kvOxh2KxgAXNhYM3UXueXhyqqaNGOqPYdaL4OY6bX2rs89aUkHp8eluLAGKyRU2XkKvyyWLTpdQrdCBZW9PA+VFp4rm1YMdlg02tUt2VaadowS5Ykj2AFS/cZ5COzHvOwFHOBssLysHFwoBB9Tax8eRrouEy1fAW/H/irMWPbU2RZpK6rcS+G/2WRKNeIYv/CvdX3nmflTlBlMaARxosce11QAXPnbmetb77+Q/GqVlGoAnx/vvTkkuBLZauGF+XLl4DzrFjMGTPAy2ABfUbXJUxtZAeneAN/4fOiSyCvnTb0/tRToFEUbxq10DAg7ggg1Bjcbe6rcObgUGER+IsXFg3RMT7EmopIRdO6QLO32W7w57fGufwvhzmraQkkL3ZNBDKGMak8ttmD/ABrrfHc4gTDYohbYfExay/2IZj2ErA9NnXnta9K/HHB0L43WERS0NjZVCB9bATMoG5FlUn7t/DbzI9BCMpaG1aqi34qTS1LhijxliYkkgdLAqZVKgjdSq7m3gbfzVh/eggLaMabi5a6g+m29RfKmcNqUAoGuoaO6SopOhwDddxY3Av6b1kxmFkVwpILMG2U3svXflvyoQ6aKiotXXuannlbafPsbMDnrzsxYKqICVABvy5kk7/LnWGLBGeTyNEMmyV0Rjbdth8abOF+HQuxFeljxUkqpEUp27Zfw1k+lVFuVqdsPhxpK+X4isuAwQR3X/aw9GuD/AFK/xFFcIu5pzdcCySGyaj0W59wobjcYRpI+2AR6e1/Y/Gted4js8PK33Ub8KG4NNcWGv1VF/wC0uP5Q9ZXuEw5i7Q4XtVBbESt2cQP2Wcm1vMLcn0rBHkskUDwLICz95rjYPbc38+vpTOE1RxtYFkkm0X5A65Ev8L1mgj9onc+Na5Acww+VSxOdZsR4cj5g+FNWQ5kwNia08QYDXGADZu+QfeOflzpPEsmHk0ybEfA+YPUVJlxq7LcWZRhVDfxHB2oFzYHnRfJMigeIDSp299KMubao+d6q4ex80blhqtf3V2jRXrZmM1KxmzLg10u0W6+HUUv7x3I2IpvTj6IrpIsw5ilLHo0jMw2ub2psWpLSxemUfMj7DcUONr0JzzNi1UdgVfflR7K8njnvqsbVBPC1Oj08UlKGqgfjy0shk3rxc0Ci1Ty7Haoth67UCnhJkbw6Vb1OGMHqiedhzSlsNOEAlU0m5tlJWawB3p/4Ny5lszWA6XrdxJg4SQQBq8qjjt5mVSWulQs5HlPds1FJcBoAI5cq+hQ3AFQzjOOyXSV1X6f3rT82/obaUF9z4Rb3qnEi9eRYsOoZTsfl61U0vQbmlNG00xg4BHfn8CI/iC/5inOI2Hnvb40o8IL2Zsebg7+fMfh86ae2sbe8VdgdwIOpjpmfch/nT/nepHDhh5jcflVOKluBbxW/8wrJhs177KTytb0PL8D8KopkxtWS1vWx/D/PdWxG/wA9KF4iUbk2Abz5MOR9+3wFasLiL289j6ig0cWMLXHvHpX2th/p6QTy1gkDx2BFSxPs3HNfw6/55VXE3Tx3HrQOMma5Q+KgkgnlGiRSpEcaqPEH6wudmAO1uXSgsHC+LXdp45GsFLydoWYAMNJViw0nWdh5eFN1eHz5UKCcJ49yubBYgyMqsZ00GYaiDZVVktsFbSqm/Xfzr7hTC3ikx2KLMqdyK/eZiNjp1ddTBR0HevXYeJOHo8Xh3hk3Vhz+0jD2XU+IO9c6weSHEGLCxX+iYUBWe1u2m37ST0LFrf7ieotqMPNYG9ijIO1nkkfvLGfZUHura2wuLH1tTflmGlXlL/MiH8AK3wZWqJpUWA8K24XC2pnBk+SGTUrO6kgMO6hW4bSfvHqo39fGiOHWs451rjG1LZoE8Vi+EmHijD5UIyOYyRYGxtpkkLfxBIJgB/Myn/poxxHvhZf9jfgaAcFsOyTyuy+WtDc/I1pLysD5GiIW1r5lh6P3j/VqrDAO76mtEklzceFqyy4lVARTcm4v7rm1A4G5hINaEbqCUJ8TYX/GqMZkCYqExttJGTofqB0B8QfCq2bVhyf/AL1A+AvRiHuyr4OvzFc1aphTo5/DlTRP2cmxHwI8RTlgp4I49yNhvW3PMoSYWOx6MOa+Y/Kua8Q5dNExR25WOx5g8vT0pF+Eq9B687tcjLluVDF4gsgst+dOcvBw0bGxpW/Z/mqxqA1PONzqyEjfapYy0PUhz1SSj6HOM7wIjJVrXpbwOPdJDoawqzifNpJJmvtvUsnyguBal5s2t6ktz0+mw6FTew64HLoQvS9SwHC0ckhboOQpVinniP1iketOfCryMNQB0+NMlmb5PPeKPzJmnOcqCpttbwpJwGHd59Ba486ec+xthY3pD+l9nJe9iaTNxkqSNY1Kt2Oj5fojLAXsKS8RH2zm4p7ynHK0B1G+1JuLjKyF15X5U+OJyx2jo5KlTBLKcOee1X4bM1J2Hzq3FWmRj1FBMNE4NlUn3VlRqNm3Na6fA6YPFGwYEC3ieRFGUzlXHtAMOYBv8PGlTLsHIy7giseZIUB3sw5U3DPS9kYzwjNXY6vnNtz06Hy8TQXGYpjJ2qMo5gqTsy3uBcbgg8j5mubT5hKx77MbdCSaMZW0rcr1bGV87HmtIbDnrMT0Xwve3xo1w3m2o9mdr+z6je1ImK7WMXKm1bsjxpLA8iDcVmSd7MMZRqmtzrUL3H4+vWscWxKHmOXpVeCxtwG8efrXuLa5V03I2I62rSRlm+GW/qOdXA1jDbBhz6jyq9HuNqDQTFxBA0kYiRtHaEhmHMIBdreuw99TwmVJCgVBYD4kncknqSd60Yo+yfO3uPP8BVzHajewDL2VSVamu9fEeVcEoUb1di5tK1Bb332rFmV2YWtYc7n+wrqtnHuYLrgceKNb+U1zrJM57AqjWClSi+RAsFJ9Sd/Pyp9x85tbZQB3ifwApDzvI4p9zqFjfunTve9/L3VpbAGI5yXJRdgAtz1JO3uqlszA7/IIkzfLQPi7KPfSJDxHJh3ftFJUMU1A72ViEYg8zYi9M3D8iYlYQtyLs0txYEQ8gPEGV9XuA6V1pnBrAYYjDQ6hu8he3law+VGdNwjfdYAeYOxr3Fqt0vsFHL15CpT4xI4y8hCqguSeSiw+dccQzfN1hhMlgTbuAm2p99K/54GuR5tmUpJdwSzG5Pmf7UXzbNpcZNdVKxLcRgi3d+8Qep/IdKmMIGQo3MC6n8RXl5sqnLbhHp4ccoQdcsGZBjTsb05rn4C2J6Vz6aFkvp2qWAwksxtqNZrVuZjKUdq3N3EeMjPhetPDHEKqQD7jVGZ8DyCPWO9bc+NLuBw7JfY2prjGuDHi5E9+DsfEWiZwqC++9NmWBI4VG1gKRsomsLnnW3F5iWXSLiq5xi0mLUZN0yGe5wskpVbbUlcS4Jh3gKY8ty4GS7c6PZnwwskfPcivLhbk2i2aio0I2Q5uxj032rPm+avfQvM1vgyjsSV570Sw+VISGbpVsJeliZp6QRkeVy2uwNjTdk2DjXawv51UM+gUaAyg+FCsVilv7VuvXl7qy5JI6EHLbkdZsEhXYC/lXJ+JNa4hgeXSnfCcRRqti9/c35Up8Rt2zak3/wA86y5KtmM8DJxpfZgNMqB3vW7BZssJsd6zQYWUeXqRVL5W5a5X5j86wsl7SYp9NkXyxfZjS2cJKtgOfSiuTcOaV1sLX5DwFAciVI2Bccvf+FNmN4piKWU728D+VUx6mOjShD6LNLJrkn2Z9gccEl7Mn2uQ8x/nyo2xsQfGuU4yeYvqW9wbg3GxBuOtP+B4mhaMdowViASLE6W6i4HjWsWWNU2HJ02W7UX2YxQt5/Op7/P12saBQ8SYcbdqPWzflVi8UYe/+oPUB/y2pviQ913F/D5vofZhmdtK3O9uW196sidrbi+w5X+6L3vy3vQj96cKRvKPg/6amvFmFt/qj+V/00PEh7ruH4fL9D7MJK4vtz8CbVLYdR/nhQk8VYa/+qP5W/KofvNhTzlAv5OfcNrCu8SHuu53w+X6H2YSVtV7cvGsc86i9z61RieKsMEskgJ8g35UDGZxSN35Qq9dmufgKKyQ913B8Pm+h9ma5JDKTYra5vfx2sL+PpQvN5bHTcbDe3KiGNzrDqoETA2G2zE787XFh6+dKOYYhn2Uc+fpQeWHuu4V0+X6H2Ys8UYgMwA5E/G3M/G1F+D85eC4ABUk7dRdrm3v3tQ7HZXI7307Abbjfr4+NFckwYTd9rcutz47VlZY3yu5r4fL9D7MfI82QDU5see/Xr3RzNYcZiTOOXd5qvPf7x8T4eFB5Jld7MfqyRfnyA+NFZ82j5KdvQ+/pUnVZ2/KuPsW9L0rXmlF390YMRCUF6wLP3tXS/x8RWrF4kP9raskr8gOQqKOxZPHJ+j7BPN8kj0ahzIuPxoNkUoRzfpyr2fGSstreQ5bD40CmnYcudXTkpvykCUsS8yf6nWkziN47bXtY0i59ggpYqO6eVL+GzCRDe5pgwOYdsLU3GtUqkJyTTWy3CGX5sALGtq5ygO5FK2e4GbCbuu3iKExZg8nS1efjlOcbT2PVz5sPC5OkrMXN0tUcx4hnhSxsRSnlmcSIRtf8K25pmbSLYjnVCjF+u5Brly1sFMnDYklt7daIZsRGhHlTDwNlSLhk5XO5oZx9lo2YVrHia2XIPGTdM51PhG1awL71u7S4HpRLAzppswsajnUAVltyKA/Nh/akSTp2el0iip7A+i/CuCgmxCwziU9odMZiKAKwVmYyaje1lAFgd6EVuyLMhh8TFMyswjJJVbajdGWw1ED7XU0uPO56OVNwajzW1e4aw2QYfEPjkg7RPo3ZxocQ6Kpm7aeKRiy3+r+rW3Jue24rJFwViGedNUA+jsiys8hVRrRZAynRuulwTex8jVeV8RrEcYTG5+lyK620fVgYiaaz3bnaUDu33BrRmPFqSrjh2Ug+mPAy6tHcEMcKHtLMeZja1r8xe1M8jW5FfUQk0t1S3f6X/JiXhqY4cYjVFoMLYgIXPamBQCZQmm1rEHnffx2qeL4UniiaRjF3Ejd41cmVElYqjOumwBKtyY+ya1Yji8Ng1w+jEB1wxw4KyhIN1CCZwpDswUezbTuR5i3PONRiIWQJOJGSJDeQDDroa8jKiMGdmBt3hbYeB1dUPcPidTqrTtf7FHCORJie3Lq8hhRGSKNlRpSxcEBm5W0jr9oe+/DcMwStjtEzIuHTVGJ/qWRuzLn6QrpcRA27wANr+pFZNmMMOsyxysWC9nJh2VJoWBOoozECx2v/t5G+xafjRJZsW8sEnZ4qFYAsTR9oqBXGpix06j2jcr2svOhHTSsObxvElouqVe3pf8APt2Kcs4Qkb6M8pjEeI0MiiQrKyyJqAClNiBa/O1+tav3M7SJ+wB7UYuaDvv9WkUau2p2C/wgXtzIrEnFK9rgZGie+DiWNx3LuwQAmPvciR9q1EMB+0BYg69i7LLiJppFbsyDDKH+q9r27lT93Yi9aWgVkfU3ce3py/4BGWcKzYhFkieAq7ukWqRlM7RhixhGjcWRyCbez4b1A8NSjDrOzQojo0iI7lZWRbXKqVsTYg6dV9+V9qJZVxlHBAsIixOiOSZogkqx6kkLsqYhg2oaS/NCb6AfFapw3FwTBNh+zld2idCHdXw/aOdpu+TKpG50L3d/RgEoUMeXqbdR2vbb03+/4F6m6Ph3C/QxjWL9isEhkQONX0lXVFjUleTNrUbb3Xx3A51JAWiEAXaCLtdDax25L61LAkagAtx01Wqa5yowL4Qo5Z5ll193QAoTukX1Xul+VtxWY0nuOy68kYuFrf8Abh/5GHB8GQtHFExk+ky4VsTrBHZqVMY7PQRuLyeux3FxaOTcJQStgQxe2Jwsk72YbOv0ewXbYfWt8qzwccqiRt2MhxMWGfDI+pOxIYpaRx7er6tTYC25HmPMs42SCPD/AFErT4aCSCIhkELK/Z2aS/fB+qT2QeZ59NrR/f0I5fE0+ef/AFx9uDJkmTxTPlitrBxaYhp9wCOzj1RmPbuqSG53vpNFMXwnh1nwiDtk+kSzRtFKVEgSLWO1WwuFJVdzfaReVLHC+LTB4iGYoXEV7hAoZ7wvCPaIH2gdzyFG141H/tS8czNh8RPMzFkYtHKZikakve4EkYse73NjsKzFxrf+8Ds0c6mtDbVPu9VdtjPxZlUeHcJHDiY+9INc5iKSKhA1RaGLW3B7wGxFbuHuG8PJBh3m7Uti5pYU0MqiLsxN3zcHUSYjz23G2xuK4hzeDEPrijxCOWdmM8gdbPuVjUOwTe3IDYCt2ScWxQQwRywyucNLJLEYmQAmQSAiXWQbXmY92/IehPl1fYD8b4dVeq9/f1/mjRg+FIikGsuWfHTYVyCANMX0jvKLGxJhHxNe4XJ8DbG9ouKvgu0Z9LR2eMPKEEdzctpj31aRc1nyrjJERRiIZXZMVLik7BksJJe11I/aEXUGZ7EeXK24+DiEhMfrjJfHIyjQQViLNM3eLEFlHagXAudJ2HKuuKMaeok5W2vx+f8AFn2Oy+MYKDEIHDTTzIQ5B0xoZtFwu2qyJc3I50KrdiMyVsNDAFfVG8jliV7OzltkAOrVut7i2x8aw0uVehfi1JPV7vtex5VmZ8N6ezMYJ1Iht4EqCfnVddH4VCSQxk2JCIPgoqnpop3Z5v8AyjaUGvv/AAIeA4Ill9saV+dM2C/Z8kY7t7+tOmInSNd7ChMvECgEjl5VVUV6HkublugTx+kbQMGty+dc4ygJbpTRxBnSSgrqBUc6S4sK5Zig7vSvF6TDKMHEplNRplmY5gI22rzDZoXIvQzG5ZNKTZSbUQ4e4OxcxsqHb4V6EcdK48i1n8/m4H3hvi0xLovtVudZ2JTc8gKwYDgWaMXlBHzrDnJEd0J3tTceSae46axPeKA+aZ2gaw8aINm8UyqWLBlGkaSOXPqD40i4mE6z13oxk2VM/W1PioarmQeNkW0HT+wTvzPaPb/o/TUoFLH/AFH/AKP01PG8NShbqb1VkuVSF9/hWsmKE15EuxmHV5scqnJ92WSYd9Vg7/0fprTPhwiXMj3/AOj9NHZ8IsaXIsaUs2xOsd2ptMOEWeNm5cn3ZRh8axexdreWj9NEwink7/0fpoDhIje3KmbBZIWX2qbGGKPzCH1GeXyyfdmHEEDYSP8A0fpqcWFdhftH/o/TVWMyN0fncUey3ClFuRXZMUYrVWx2Lqssnp1O/wAsvyXIEkS8jSagd7FRt0Ps/wCWomnCMN7M0vkdS/prNlWNvKEA5hvkL0wo19jzHL8qOKMJxvT+x2XNmjKtb7sE/udCD7ctv9y/pqY4Lg3u0v8AMv6aMovjUlcl/AC2/vB5ddhTPCh9K7C/ic31vuwH+5sH35f5l/TUX4NhH2pf5l/TTBKvvqpjXeFD2XY74nN9b7sBnhCAAlnlsP4l/TS/NlHaP9S0iIPtEqSfS603Zk3cN+VCTigi3sL/AGR+dHwYey7HfE5vrfdgHMMr0ERo8hkPjoso8T3aF/R3JIWVyBzNo9z5dyjU7+1Y2v8A6kh6/wAK+VZBOttMY2HNjzJ9OlYeOHsuwfiM31vuyuLBE/8AyP8A0fprzB4Fnlcdo5RWK/Y3PgDo6W+dEsCkZuZC/dswWMgO5BBCXINlNrE+BNt6uhIUEgAEsxIXYBiTsPfepeocIrSkr/BZ00s03qcnX5ZT/wCjKB/qOf5B6/ZrFicKAbB5PK2g/wD5rXi8eFH+eNDGx+ltVizdPAf81GiqWWS/7Puw7l3Dy6frXk1dQCgsPD2edE8Rw/hAl1aYt4al/TUMlyXESpqO1/GryOwa0ot616GLHBxuSIsmfJe033YkYnL5lY/WOB02Q/PRTv8As0c6Sp30m1FIMbhJVteM/CqsBPBhnOiwB5jpS0qlsGTllVNt/ls3cUwhxpJIvWTBZPH2di3SsPFma9ogMTC4pHw2cYvWQGO/QU2VepiK07eoFhtqu3OmfJsxjI0WFLub2eQlRYXrTkibgdaj1uO6Hxx29J0jC4aIJqsKKZNxPho1IJC2pPxmN0R+goNgsyWQhQNyaoWVSjaFZMaTpnYmzKOVLoQQa49xxgyMQWvsaesFiuxj91J3FMva70G9grHQvYfDxsN+dVtmhhbu1dluUFye9b0qrNMB2Zud6VGe9cmJYpabqg9lufvKACu58KfOH8nWNdb+2d/SudcO4sKQbcqcn4sGmwBvVMOouLgtiaXTXJTk7POM50ZGUc7dK5vh2ANjTHmGYayR486CS4EFhY0mbRWov0JYgqoutV5bn0oaw5UQfJRovehMC2flQjkMZMTT9h7yTD9udT7KPnWviTErFFdQL7Aep/4BoLlWblFtVPEWZ60X/cPwaqXk8SrJ44/DtoFZXm7RYkSe1puCCbXDKwI8qdst4lhn1BBJqW1103YXvY90nbY7+RrnTmzg9GFveKzYjEywTpPC1mCkDwYX1FWF9wR0/h5g2IapaRXJ2FMw8Vf1KkVY2NUGl3hXjKPGrzZXAGpF5C+1wxG42Ph6UZxTxxgHc3P2t7C4vaw586cmnujJqfHDmdhVD49PE/A16YFG4AJ/iJNvLwrPiYr+3uPAXAHuo0cYcwzZSQBc28BQuXEsTZY2JPiPzopKyryUD0FY1zOOPvWLPvpQC1/MsaxkemNjMcNcqNGF4fTTrxRHkgOwv1Y9T8vWqswyBFW6lgLbb1flOVvIVxGJa4PeSMboBY2YjrbY+ovtyrbmM62axuLbbW3ryp5J3yerDFjrZdxdwGWhRcklzzJ32vsB0tWbEYzvHoBt7xzJ+dEJpiSAvl/4H50DzFkjQuxJAO9ubMWsot7wN/GkbyY5tQjtweTYKUxmZVJQcj4m+9vIVqyNVlIHhzppwHE+HfB90d0LptpO1ha1c5wOcGOVivIk2HlVXhaasj8W2dvw2dRQxgMwFIvHWfxSqdJHlalDNMzeci5NhyFUxZSWIua3ep6YitLjbMeXREyAgm9+lNWMwU4j1aWt42q/hrKESUO4uBXRcRnEATT4jlpP5UzwWnchuLqNMagjhj5/Kp0kX6b07/s5g7Rizjc0tcWxR9qWUW3pm4EzUKALVzlUqYqMXK/c/9k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MSERUUEhQVFRQVFxQXFRcUFxcVFxUUFRQVFBUUFBUXHCYeFxkjGRQUHy8gJCcsLC0sFR4xNTAqNSYsLCkBCQoKDgwOGg8PGi8iHyQsLCwtLCkpLCwpLCwsLCwsLCwpLCwsLCwpKSwsLCksLCwsKS0sKSwpLCwsKSksLCwsKf/AABEIAK8BIAMBIgACEQEDEQH/xAAcAAACAwEBAQEAAAAAAAAAAAAFBgIDBAcBAAj/xABCEAACAQIEAwUEBwcDAwUBAAABAgMAEQQFEiEGMUETIlFhcTKBkaEUI0JSsdHSBxZikqLB8DNy4YKy8RUkQ2PCF//EABkBAAMBAQEAAAAAAAAAAAAAAAEDBAIABf/EAC8RAAICAQMCBAUEAgMAAAAAAAABAhEDEiExBJETIkFRFDJSYXGBocHw0fEFQtL/2gAMAwEAAhEDEQA/AECSELQ7GkGtcuPBFDWkuafNr0FRT9SBj2r1ICa0oNq8c2pdG7MjR2NaoMSFFZnNzXoFcnXBx9O1zeoKakUqUMNzYUOQlkRrWmKtW3D5MbXqEmRHxpyxzXoKc4szHEi1ZJZaunwhSsLITS5Xe5qKXoeBt962LuNqw6KJYIAChFWzTdIjHPprZHmO3OhWMffaqkvWlNx4MuCfJrxeLLm1UmBR7TAHw26+PhX2GiLuqLsXdUBP3mIXc+8U7f8A8gax14lAf4Yi3zMgqfN1EMb87H48Mp/KhJ+jX5EEeRB/Cq2gIqWJwjRzSRqS/ZO6agLXCMV1AXJF7VKLF6tm5+P9jTE01YtqigrXyperXNzV6x2FE4hDgC1RlwbDpRDB4i1b1kQ86dHGpLkVKbTFtoSKgDRbMpV6ULCGlyWl0bi7R4BV2vaoOKhWQnhNfCviK+FccfEV5XprbgsMGrkm3RzdGG1fVoxcGk1nArmqCfV9UtFRtQOLiKjar0gJrx4CKNAPY5LV7JLeoqKk6iicUE1KMXqLLUoqAS9o9q05coBohmXDzw4dJmI7+m629nULrv1/5oF2xHKipLlHSi1sxxTEALzoXiM0N7Cgn/qDVXHiDe9OlmvgUoUHHgLi5rLoVa04LGgixrPmRXpW5xjp1IzFyumDMWd9qpDmptXyKT0qUeRJrbgRGt+0BZ7roj9kMW9ntGNrLuDbrcX25k+EMDG2LiM2kxhxe7KBrIPZBrncFwot6dK6jxP+znD4y0jyMjabKyabXJvdri7r4AEWu2++0ubqY4pKMl+o/Hhc4tpnP8Zw7isPJgZ8WUWI4mFQo2EYDhyAoFgulTv+I3rtBMd/s865Nn2X4qVdGNxTzRYdJXUro1WjHebTYEsQLAszc+YuaAnj2YBUSXELELA3aEuE5HTpiBvbl3vfUmXDPqYqSa/cfCccLcZJ/sWZZwe2OlxTxyrHpkldNY2ZTI/eLg9wC3gedAY8HJLIYkAlcMQrrcgqpILauRQ7G5/vWjEYBEd4tRLK5W3sowU2Bt1O17dPnXQ+G2weXwNNKy65FtYbu4H2I0HS5FzyF7mn5MssO3N7JV/bMQxrIr4rncQs+4ffDaCTrVhbWBYawN1Iufd42qjCITzopnmeLiZjoFoEUuEk2JYlUudLcxrB2J9k3uL0NgxoNxoANtrHkbgb+POqsDlpTyck+VLU1Dgz4ltJqK4w2qqWTVuagKY2Lonr1Hei+FjXTvWHD4QtyFTmhdedGnyG0azCl6zYyAdKxtiDXn0g1kOx40RqAWrVueVRbbnXAKyKthmIqomtWFiuaK52AzZl8et+9yq3OsAigFflXoOkbV9FhXlNulMdpVQFT3MGGiDCoywgU1QcPBVvS7m8Wl9qzKDjyFSTKIsdUnl1cqwVON7VmzqL3S1VBjevpJiajEa440CKtr5BidBZcPMRY2tE++3TbemT9nHDK4uRpZGtHAyHTa+uQ3YAnoo0gnxuK7XhoCFvdSOYvYj4jlS55VF0h8MOpWzmnHWGAy6C/UQgjwsL2PgdrVzLGIByroH7RccJInZSB3xcDoyMFuD1uCK5k0hPOuxPyndRev8AQ+vXy18q1qwsGo2pi3EMlBEx5VKXCP1pjwUCIt6z4nFodrVU8CUd2I8Vt7IXmjtWjBRFjpAuSdh4kAn5ANWt4gak+DsoI+8nzYKL+W9I00OUrM+NjKRlufQ9QAdr78605DxHisITGGdUVnUxsLqkgPeAQ8iDzCkc61ZmqmNrEHbcbknfp40XyzIFxmDEUY1SxMxLqb9pcktLc7lWpHUaK8+6HYFJvyumLv052ld5J7h0ljIVXHdlUqdmUDa4PM8qHnLE6yXB+6pv7rkU7QcCXOiQhXCnZbEn+Lzt/wCRXuB/Z+yMNdytwBfm3mRSo5oafLwUfDZJS3EfMH7SRmsRqYmx8zyv1qeFwjybLubWuT06AHewphwWQ6ppUtcgsLHmV8PhW3CYHDQ3aWaOPSO6oIZzb+AXYjpyrM+oSQV0r9eBQxmAMTKr2u1ibdNyLXPPlzrzDuSC1gABYmw3uR3QTvq67dAaJZ1mKTPcKAotYkDWbah7lOrl12vQ9jc95radtOwFvAAGwqiNtWyWSSbSMhjtt4VKO16lIy3NVXFaM0MGBxSKN6y5lmStyoUshqJNOeVuOkV4auz0per8Dl5ka3IdTUIwTyoxlWHZd6SxsVbCUOSLGt7/ABoNneEtYgU25TlcmIcLvp610TDfs+hMdmANx1rEYTu2PnLG1UUfnhI61x7V0LifgKOFiUFh8qSpkWNrbVT4cktRJqV0Ze33FOOQ4dSlJmJsW7opw4ceyi9MwyWrczJbGzHkgbUk5nuTT7jpFtSDnEo1ECj1K3uzsb9AdGl6+ZLVuwGD1C9r1Ti4SGtUg0zCImvGW1E8Jl5IuAa+bLbmmrDNq6Ma0di/ZhlBjy6E6QTNqlY3sTrYhd+pCBRaiXF+YLDHoXuObHU1h3Rz5HceX4UpcFZ9JBg+wU95CxXVuNDHVy57E9PKhPFGaT4m5mKKgsWK3HdQ6upPUX2qGcXGbTPTxyuCa9gBxNm+tNIGkOV7vkhvqPvNvdS2LUTzHTKqyJcbFWBHLSzaSPEabH1JocsRPIE1QtkRTduz7tKkk5HKvDFUCtEwaWzBiOdVrOajHETW3A5TJK4SNGdvBRew8WPJR5mjycfYZiTRwYNnS1j05cwQQQR7wKYcm4DlCguFX1Nz8qYI+FgCqlxdtgLb8r+PhTXidGVLcRcHkLN7Wr8P+21TxXCmNhYz4NiAbXMTtG4J30soNmF/Hx5V1bLOEo4zdiXPgdgPcOdfcT4SRYdeFCBwVBDbKy3uQbeySbDV01VP1EZRhcPT34HYnFyp/sclGZ5gSrysS6XZTIGVr2sbEAA7e7ei2BxGZ4yETpPGqksFu7I91YqSAFI5jxpkbi7BMCmMhnw7j70TSLfrpaLUGHPelLhjN8KkToJGjPay21AEGMsWjZUJ522I6da87HlnpbcK/C/JdphqSc3+r/AvxZXNPiDHM73uNZO5Ibla/O9NMv7O8KiDTNOXvuPq7cunc2odNnccWOLRxyzaoFUahobtQxOoXG6Bdrj86IjM8S8ZKiOG9+8x7WQnoFUdxN/EnnWM+TNa0vSq+3+zeOGFp2rdv++xilyKCJ1LC33VZi2pgTvY8zt6bUAzzusCALnnsN/Oji5DHExcMzsS2ksdzc3LG3Mnc3pezuS8h8uXpa9eh0y8jld/khzfNVUXYKHURcD4CjcHDsUg3jG/UbH5Vk4YwBfvHrXRsvycAA2r0IRTVslkxGl/Z1cfVuQegbce4isP7mSxH6xNvvDdfj099dow+XC34V6+GGk7cqOmKdgdtUcSmy0Idq1YaM7bU+ZxwyjHUtgSdxbx8PfQzEZCY4+0FmQEqSOaspsQR0pGSFytG4SaVBbhEaRenL6e1tq57kmbgG1O2X40MNqOWaQ3FBtWLPFRcg35EVxvMoyJWB8a7TxnOAhrnmJyMSDV1NJ8STdSNTgl8oHyuJXIFNBy/Ql1oRgOHmRr3ptyzD9otm3PKlZoy2oZg0NPULOJlJHOlbHR3Y9a63JwOhBsTv8AKl88NrBJvuD40uGRx+YDwub8pp4fy6IJbaqs7yiK97VszHLhBNpU2HhRX6IjJ0pkYtZdmbaTx8AbLxGI7CwpezGEiUlRtTDJhxHqa2wocnEy30sB76cs84ye9iZYYSilwwfBiTqX1F+fQ+VEsbwq07kvOxh2KxgAXNhYM3UXueXhyqqaNGOqPYdaL4OY6bX2rs89aUkHp8eluLAGKyRU2XkKvyyWLTpdQrdCBZW9PA+VFp4rm1YMdlg02tUt2VaadowS5Ykj2AFS/cZ5COzHvOwFHOBssLysHFwoBB9Tax8eRrouEy1fAW/H/irMWPbU2RZpK6rcS+G/2WRKNeIYv/CvdX3nmflTlBlMaARxosce11QAXPnbmetb77+Q/GqVlGoAnx/vvTkkuBLZauGF+XLl4DzrFjMGTPAy2ABfUbXJUxtZAeneAN/4fOiSyCvnTb0/tRToFEUbxq10DAg7ggg1Bjcbe6rcObgUGER+IsXFg3RMT7EmopIRdO6QLO32W7w57fGufwvhzmraQkkL3ZNBDKGMak8ttmD/ABrrfHc4gTDYohbYfExay/2IZj2ErA9NnXnta9K/HHB0L43WERS0NjZVCB9bATMoG5FlUn7t/DbzI9BCMpaG1aqi34qTS1LhijxliYkkgdLAqZVKgjdSq7m3gbfzVh/eggLaMabi5a6g+m29RfKmcNqUAoGuoaO6SopOhwDddxY3Av6b1kxmFkVwpILMG2U3svXflvyoQ6aKiotXXuannlbafPsbMDnrzsxYKqICVABvy5kk7/LnWGLBGeTyNEMmyV0Rjbdth8abOF+HQuxFeljxUkqpEUp27Zfw1k+lVFuVqdsPhxpK+X4isuAwQR3X/aw9GuD/AFK/xFFcIu5pzdcCySGyaj0W59wobjcYRpI+2AR6e1/Y/Gted4js8PK33Ub8KG4NNcWGv1VF/wC0uP5Q9ZXuEw5i7Q4XtVBbESt2cQP2Wcm1vMLcn0rBHkskUDwLICz95rjYPbc38+vpTOE1RxtYFkkm0X5A65Ev8L1mgj9onc+Na5Acww+VSxOdZsR4cj5g+FNWQ5kwNia08QYDXGADZu+QfeOflzpPEsmHk0ybEfA+YPUVJlxq7LcWZRhVDfxHB2oFzYHnRfJMigeIDSp299KMubao+d6q4ex80blhqtf3V2jRXrZmM1KxmzLg10u0W6+HUUv7x3I2IpvTj6IrpIsw5ilLHo0jMw2ub2psWpLSxemUfMj7DcUONr0JzzNi1UdgVfflR7K8njnvqsbVBPC1Oj08UlKGqgfjy0shk3rxc0Ci1Ty7Haoth67UCnhJkbw6Vb1OGMHqiedhzSlsNOEAlU0m5tlJWawB3p/4Ny5lszWA6XrdxJg4SQQBq8qjjt5mVSWulQs5HlPds1FJcBoAI5cq+hQ3AFQzjOOyXSV1X6f3rT82/obaUF9z4Rb3qnEi9eRYsOoZTsfl61U0vQbmlNG00xg4BHfn8CI/iC/5inOI2Hnvb40o8IL2Zsebg7+fMfh86ae2sbe8VdgdwIOpjpmfch/nT/nepHDhh5jcflVOKluBbxW/8wrJhs177KTytb0PL8D8KopkxtWS1vWx/D/PdWxG/wA9KF4iUbk2Abz5MOR9+3wFasLiL289j6ig0cWMLXHvHpX2th/p6QTy1gkDx2BFSxPs3HNfw6/55VXE3Tx3HrQOMma5Q+KgkgnlGiRSpEcaqPEH6wudmAO1uXSgsHC+LXdp45GsFLydoWYAMNJViw0nWdh5eFN1eHz5UKCcJ49yubBYgyMqsZ00GYaiDZVVktsFbSqm/Xfzr7hTC3ikx2KLMqdyK/eZiNjp1ddTBR0HevXYeJOHo8Xh3hk3Vhz+0jD2XU+IO9c6weSHEGLCxX+iYUBWe1u2m37ST0LFrf7ieotqMPNYG9ijIO1nkkfvLGfZUHura2wuLH1tTflmGlXlL/MiH8AK3wZWqJpUWA8K24XC2pnBk+SGTUrO6kgMO6hW4bSfvHqo39fGiOHWs451rjG1LZoE8Vi+EmHijD5UIyOYyRYGxtpkkLfxBIJgB/Myn/poxxHvhZf9jfgaAcFsOyTyuy+WtDc/I1pLysD5GiIW1r5lh6P3j/VqrDAO76mtEklzceFqyy4lVARTcm4v7rm1A4G5hINaEbqCUJ8TYX/GqMZkCYqExttJGTofqB0B8QfCq2bVhyf/AL1A+AvRiHuyr4OvzFc1aphTo5/DlTRP2cmxHwI8RTlgp4I49yNhvW3PMoSYWOx6MOa+Y/Kua8Q5dNExR25WOx5g8vT0pF+Eq9B687tcjLluVDF4gsgst+dOcvBw0bGxpW/Z/mqxqA1PONzqyEjfapYy0PUhz1SSj6HOM7wIjJVrXpbwOPdJDoawqzifNpJJmvtvUsnyguBal5s2t6ktz0+mw6FTew64HLoQvS9SwHC0ckhboOQpVinniP1iketOfCryMNQB0+NMlmb5PPeKPzJmnOcqCpttbwpJwGHd59Ba486ec+xthY3pD+l9nJe9iaTNxkqSNY1Kt2Oj5fojLAXsKS8RH2zm4p7ynHK0B1G+1JuLjKyF15X5U+OJyx2jo5KlTBLKcOee1X4bM1J2Hzq3FWmRj1FBMNE4NlUn3VlRqNm3Na6fA6YPFGwYEC3ieRFGUzlXHtAMOYBv8PGlTLsHIy7giseZIUB3sw5U3DPS9kYzwjNXY6vnNtz06Hy8TQXGYpjJ2qMo5gqTsy3uBcbgg8j5mubT5hKx77MbdCSaMZW0rcr1bGV87HmtIbDnrMT0Xwve3xo1w3m2o9mdr+z6je1ImK7WMXKm1bsjxpLA8iDcVmSd7MMZRqmtzrUL3H4+vWscWxKHmOXpVeCxtwG8efrXuLa5V03I2I62rSRlm+GW/qOdXA1jDbBhz6jyq9HuNqDQTFxBA0kYiRtHaEhmHMIBdreuw99TwmVJCgVBYD4kncknqSd60Yo+yfO3uPP8BVzHajewDL2VSVamu9fEeVcEoUb1di5tK1Bb332rFmV2YWtYc7n+wrqtnHuYLrgceKNb+U1zrJM57AqjWClSi+RAsFJ9Sd/Pyp9x85tbZQB3ifwApDzvI4p9zqFjfunTve9/L3VpbAGI5yXJRdgAtz1JO3uqlszA7/IIkzfLQPi7KPfSJDxHJh3ftFJUMU1A72ViEYg8zYi9M3D8iYlYQtyLs0txYEQ8gPEGV9XuA6V1pnBrAYYjDQ6hu8he3law+VGdNwjfdYAeYOxr3Fqt0vsFHL15CpT4xI4y8hCqguSeSiw+dccQzfN1hhMlgTbuAm2p99K/54GuR5tmUpJdwSzG5Pmf7UXzbNpcZNdVKxLcRgi3d+8Qep/IdKmMIGQo3MC6n8RXl5sqnLbhHp4ccoQdcsGZBjTsb05rn4C2J6Vz6aFkvp2qWAwksxtqNZrVuZjKUdq3N3EeMjPhetPDHEKqQD7jVGZ8DyCPWO9bc+NLuBw7JfY2prjGuDHi5E9+DsfEWiZwqC++9NmWBI4VG1gKRsomsLnnW3F5iWXSLiq5xi0mLUZN0yGe5wskpVbbUlcS4Jh3gKY8ty4GS7c6PZnwwskfPcivLhbk2i2aio0I2Q5uxj032rPm+avfQvM1vgyjsSV570Sw+VISGbpVsJeliZp6QRkeVy2uwNjTdk2DjXawv51UM+gUaAyg+FCsVilv7VuvXl7qy5JI6EHLbkdZsEhXYC/lXJ+JNa4hgeXSnfCcRRqti9/c35Up8Rt2zak3/wA86y5KtmM8DJxpfZgNMqB3vW7BZssJsd6zQYWUeXqRVL5W5a5X5j86wsl7SYp9NkXyxfZjS2cJKtgOfSiuTcOaV1sLX5DwFAciVI2Bccvf+FNmN4piKWU728D+VUx6mOjShD6LNLJrkn2Z9gccEl7Mn2uQ8x/nyo2xsQfGuU4yeYvqW9wbg3GxBuOtP+B4mhaMdowViASLE6W6i4HjWsWWNU2HJ02W7UX2YxQt5/Op7/P12saBQ8SYcbdqPWzflVi8UYe/+oPUB/y2pviQ913F/D5vofZhmdtK3O9uW196sidrbi+w5X+6L3vy3vQj96cKRvKPg/6amvFmFt/qj+V/00PEh7ruH4fL9D7MJK4vtz8CbVLYdR/nhQk8VYa/+qP5W/KofvNhTzlAv5OfcNrCu8SHuu53w+X6H2YSVtV7cvGsc86i9z61RieKsMEskgJ8g35UDGZxSN35Qq9dmufgKKyQ913B8Pm+h9ma5JDKTYra5vfx2sL+PpQvN5bHTcbDe3KiGNzrDqoETA2G2zE787XFh6+dKOYYhn2Uc+fpQeWHuu4V0+X6H2Ys8UYgMwA5E/G3M/G1F+D85eC4ABUk7dRdrm3v3tQ7HZXI7307Abbjfr4+NFckwYTd9rcutz47VlZY3yu5r4fL9D7MfI82QDU5see/Xr3RzNYcZiTOOXd5qvPf7x8T4eFB5Jld7MfqyRfnyA+NFZ82j5KdvQ+/pUnVZ2/KuPsW9L0rXmlF390YMRCUF6wLP3tXS/x8RWrF4kP9raskr8gOQqKOxZPHJ+j7BPN8kj0ahzIuPxoNkUoRzfpyr2fGSstreQ5bD40CmnYcudXTkpvykCUsS8yf6nWkziN47bXtY0i59ggpYqO6eVL+GzCRDe5pgwOYdsLU3GtUqkJyTTWy3CGX5sALGtq5ygO5FK2e4GbCbuu3iKExZg8nS1efjlOcbT2PVz5sPC5OkrMXN0tUcx4hnhSxsRSnlmcSIRtf8K25pmbSLYjnVCjF+u5Brly1sFMnDYklt7daIZsRGhHlTDwNlSLhk5XO5oZx9lo2YVrHia2XIPGTdM51PhG1awL71u7S4HpRLAzppswsajnUAVltyKA/Nh/akSTp2el0iip7A+i/CuCgmxCwziU9odMZiKAKwVmYyaje1lAFgd6EVuyLMhh8TFMyswjJJVbajdGWw1ED7XU0uPO56OVNwajzW1e4aw2QYfEPjkg7RPo3ZxocQ6Kpm7aeKRiy3+r+rW3Jue24rJFwViGedNUA+jsiys8hVRrRZAynRuulwTex8jVeV8RrEcYTG5+lyK620fVgYiaaz3bnaUDu33BrRmPFqSrjh2Ug+mPAy6tHcEMcKHtLMeZja1r8xe1M8jW5FfUQk0t1S3f6X/JiXhqY4cYjVFoMLYgIXPamBQCZQmm1rEHnffx2qeL4UniiaRjF3Ejd41cmVElYqjOumwBKtyY+ya1Yji8Ng1w+jEB1wxw4KyhIN1CCZwpDswUezbTuR5i3PONRiIWQJOJGSJDeQDDroa8jKiMGdmBt3hbYeB1dUPcPidTqrTtf7FHCORJie3Lq8hhRGSKNlRpSxcEBm5W0jr9oe+/DcMwStjtEzIuHTVGJ/qWRuzLn6QrpcRA27wANr+pFZNmMMOsyxysWC9nJh2VJoWBOoozECx2v/t5G+xafjRJZsW8sEnZ4qFYAsTR9oqBXGpix06j2jcr2svOhHTSsObxvElouqVe3pf8APt2Kcs4Qkb6M8pjEeI0MiiQrKyyJqAClNiBa/O1+tav3M7SJ+wB7UYuaDvv9WkUau2p2C/wgXtzIrEnFK9rgZGie+DiWNx3LuwQAmPvciR9q1EMB+0BYg69i7LLiJppFbsyDDKH+q9r27lT93Yi9aWgVkfU3ce3py/4BGWcKzYhFkieAq7ukWqRlM7RhixhGjcWRyCbez4b1A8NSjDrOzQojo0iI7lZWRbXKqVsTYg6dV9+V9qJZVxlHBAsIixOiOSZogkqx6kkLsqYhg2oaS/NCb6AfFapw3FwTBNh+zld2idCHdXw/aOdpu+TKpG50L3d/RgEoUMeXqbdR2vbb03+/4F6m6Ph3C/QxjWL9isEhkQONX0lXVFjUleTNrUbb3Xx3A51JAWiEAXaCLtdDax25L61LAkagAtx01Wqa5yowL4Qo5Z5ll193QAoTukX1Xul+VtxWY0nuOy68kYuFrf8Abh/5GHB8GQtHFExk+ky4VsTrBHZqVMY7PQRuLyeux3FxaOTcJQStgQxe2Jwsk72YbOv0ewXbYfWt8qzwccqiRt2MhxMWGfDI+pOxIYpaRx7er6tTYC25HmPMs42SCPD/AFErT4aCSCIhkELK/Z2aS/fB+qT2QeZ59NrR/f0I5fE0+ef/AFx9uDJkmTxTPlitrBxaYhp9wCOzj1RmPbuqSG53vpNFMXwnh1nwiDtk+kSzRtFKVEgSLWO1WwuFJVdzfaReVLHC+LTB4iGYoXEV7hAoZ7wvCPaIH2gdzyFG141H/tS8czNh8RPMzFkYtHKZikakve4EkYse73NjsKzFxrf+8Ds0c6mtDbVPu9VdtjPxZlUeHcJHDiY+9INc5iKSKhA1RaGLW3B7wGxFbuHuG8PJBh3m7Uti5pYU0MqiLsxN3zcHUSYjz23G2xuK4hzeDEPrijxCOWdmM8gdbPuVjUOwTe3IDYCt2ScWxQQwRywyucNLJLEYmQAmQSAiXWQbXmY92/IehPl1fYD8b4dVeq9/f1/mjRg+FIikGsuWfHTYVyCANMX0jvKLGxJhHxNe4XJ8DbG9ouKvgu0Z9LR2eMPKEEdzctpj31aRc1nyrjJERRiIZXZMVLik7BksJJe11I/aEXUGZ7EeXK24+DiEhMfrjJfHIyjQQViLNM3eLEFlHagXAudJ2HKuuKMaeok5W2vx+f8AFn2Oy+MYKDEIHDTTzIQ5B0xoZtFwu2qyJc3I50KrdiMyVsNDAFfVG8jliV7OzltkAOrVut7i2x8aw0uVehfi1JPV7vtex5VmZ8N6ezMYJ1Iht4EqCfnVddH4VCSQxk2JCIPgoqnpop3Z5v8AyjaUGvv/AAIeA4Ill9saV+dM2C/Z8kY7t7+tOmInSNd7ChMvECgEjl5VVUV6HkublugTx+kbQMGty+dc4ygJbpTRxBnSSgrqBUc6S4sK5Zig7vSvF6TDKMHEplNRplmY5gI22rzDZoXIvQzG5ZNKTZSbUQ4e4OxcxsqHb4V6EcdK48i1n8/m4H3hvi0xLovtVudZ2JTc8gKwYDgWaMXlBHzrDnJEd0J3tTceSae46axPeKA+aZ2gaw8aINm8UyqWLBlGkaSOXPqD40i4mE6z13oxk2VM/W1PioarmQeNkW0HT+wTvzPaPb/o/TUoFLH/AFH/AKP01PG8NShbqb1VkuVSF9/hWsmKE15EuxmHV5scqnJ92WSYd9Vg7/0fprTPhwiXMj3/AOj9NHZ8IsaXIsaUs2xOsd2ptMOEWeNm5cn3ZRh8axexdreWj9NEwink7/0fpoDhIje3KmbBZIWX2qbGGKPzCH1GeXyyfdmHEEDYSP8A0fpqcWFdhftH/o/TVWMyN0fncUey3ClFuRXZMUYrVWx2Lqssnp1O/wAsvyXIEkS8jSagd7FRt0Ps/wCWomnCMN7M0vkdS/prNlWNvKEA5hvkL0wo19jzHL8qOKMJxvT+x2XNmjKtb7sE/udCD7ctv9y/pqY4Lg3u0v8AMv6aMovjUlcl/AC2/vB5ddhTPCh9K7C/ic31vuwH+5sH35f5l/TUX4NhH2pf5l/TTBKvvqpjXeFD2XY74nN9b7sBnhCAAlnlsP4l/TS/NlHaP9S0iIPtEqSfS603Zk3cN+VCTigi3sL/AGR+dHwYey7HfE5vrfdgHMMr0ERo8hkPjoso8T3aF/R3JIWVyBzNo9z5dyjU7+1Y2v8A6kh6/wAK+VZBOttMY2HNjzJ9OlYeOHsuwfiM31vuyuLBE/8AyP8A0fprzB4Fnlcdo5RWK/Y3PgDo6W+dEsCkZuZC/dswWMgO5BBCXINlNrE+BNt6uhIUEgAEsxIXYBiTsPfepeocIrSkr/BZ00s03qcnX5ZT/wCjKB/qOf5B6/ZrFicKAbB5PK2g/wD5rXi8eFH+eNDGx+ltVizdPAf81GiqWWS/7Puw7l3Dy6frXk1dQCgsPD2edE8Rw/hAl1aYt4al/TUMlyXESpqO1/GryOwa0ot616GLHBxuSIsmfJe033YkYnL5lY/WOB02Q/PRTv8As0c6Sp30m1FIMbhJVteM/CqsBPBhnOiwB5jpS0qlsGTllVNt/ls3cUwhxpJIvWTBZPH2di3SsPFma9ogMTC4pHw2cYvWQGO/QU2VepiK07eoFhtqu3OmfJsxjI0WFLub2eQlRYXrTkibgdaj1uO6Hxx29J0jC4aIJqsKKZNxPho1IJC2pPxmN0R+goNgsyWQhQNyaoWVSjaFZMaTpnYmzKOVLoQQa49xxgyMQWvsaesFiuxj91J3FMva70G9grHQvYfDxsN+dVtmhhbu1dluUFye9b0qrNMB2Zud6VGe9cmJYpabqg9lufvKACu58KfOH8nWNdb+2d/SudcO4sKQbcqcn4sGmwBvVMOouLgtiaXTXJTk7POM50ZGUc7dK5vh2ANjTHmGYayR486CS4EFhY0mbRWov0JYgqoutV5bn0oaw5UQfJRovehMC2flQjkMZMTT9h7yTD9udT7KPnWviTErFFdQL7Aep/4BoLlWblFtVPEWZ60X/cPwaqXk8SrJ44/DtoFZXm7RYkSe1puCCbXDKwI8qdst4lhn1BBJqW1103YXvY90nbY7+RrnTmzg9GFveKzYjEywTpPC1mCkDwYX1FWF9wR0/h5g2IapaRXJ2FMw8Vf1KkVY2NUGl3hXjKPGrzZXAGpF5C+1wxG42Ph6UZxTxxgHc3P2t7C4vaw586cmnujJqfHDmdhVD49PE/A16YFG4AJ/iJNvLwrPiYr+3uPAXAHuo0cYcwzZSQBc28BQuXEsTZY2JPiPzopKyryUD0FY1zOOPvWLPvpQC1/MsaxkemNjMcNcqNGF4fTTrxRHkgOwv1Y9T8vWqswyBFW6lgLbb1flOVvIVxGJa4PeSMboBY2YjrbY+ovtyrbmM62axuLbbW3ryp5J3yerDFjrZdxdwGWhRcklzzJ32vsB0tWbEYzvHoBt7xzJ+dEJpiSAvl/4H50DzFkjQuxJAO9ubMWsot7wN/GkbyY5tQjtweTYKUxmZVJQcj4m+9vIVqyNVlIHhzppwHE+HfB90d0LptpO1ha1c5wOcGOVivIk2HlVXhaasj8W2dvw2dRQxgMwFIvHWfxSqdJHlalDNMzeci5NhyFUxZSWIua3ep6YitLjbMeXREyAgm9+lNWMwU4j1aWt42q/hrKESUO4uBXRcRnEATT4jlpP5UzwWnchuLqNMagjhj5/Kp0kX6b07/s5g7Rizjc0tcWxR9qWUW3pm4EzUKALVzlUqYqMXK/c/9k="/>
          <p:cNvSpPr>
            <a:spLocks noChangeAspect="1" noChangeArrowheads="1"/>
          </p:cNvSpPr>
          <p:nvPr/>
        </p:nvSpPr>
        <p:spPr bwMode="auto">
          <a:xfrm>
            <a:off x="155575" y="-800100"/>
            <a:ext cx="27432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t0.gstatic.com/images?q=tbn:ANd9GcT5dJBsvmqUt9t1_f_SEOz4kvzwCgP9vQYym1ryUiVb8GKpqQ_D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6169846" cy="374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99414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2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981775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7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52438"/>
            <a:ext cx="44577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5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113421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4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684253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90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714500"/>
            <a:ext cx="6505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6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you response to “tell me about yourself.”</a:t>
            </a:r>
          </a:p>
          <a:p>
            <a:r>
              <a:rPr lang="en-US" dirty="0" smtClean="0"/>
              <a:t>Provide you with a new framework to respond to this question</a:t>
            </a:r>
          </a:p>
          <a:p>
            <a:r>
              <a:rPr lang="en-US" dirty="0" smtClean="0"/>
              <a:t> Practice the new framework.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4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60439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40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368149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2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043566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5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1038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503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MILLER’S LAW: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3175453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55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361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the Voice of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indeed.com</a:t>
            </a:r>
          </a:p>
          <a:p>
            <a:r>
              <a:rPr lang="en-US" dirty="0" smtClean="0"/>
              <a:t>Find three technical or “soft” skills qualities important to jobs YOU are targeting.</a:t>
            </a:r>
          </a:p>
          <a:p>
            <a:r>
              <a:rPr lang="en-US" dirty="0" smtClean="0"/>
              <a:t>The three should be  “relatively” uncommon yet important to the employer.</a:t>
            </a:r>
          </a:p>
          <a:p>
            <a:r>
              <a:rPr lang="en-US" dirty="0" smtClean="0"/>
              <a:t>You should be able to discuss your competence if questioned about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2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New Script: Tell Me About Yourself.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qualified people in the market today and I consider myself one of them: but there are three things I believe might be of value to my next employer: (1) (2) (3).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6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562924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95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1792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10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09675"/>
            <a:ext cx="6667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948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“Tell Me About Yourself” is a question you need to answer well.</a:t>
            </a:r>
          </a:p>
          <a:p>
            <a:r>
              <a:rPr lang="en-US" dirty="0" smtClean="0"/>
              <a:t>The person you are communicating with likes the number 3: you should like the number three.</a:t>
            </a:r>
          </a:p>
          <a:p>
            <a:r>
              <a:rPr lang="en-US" dirty="0" smtClean="0"/>
              <a:t>We have given you a format which allows you to differentiate yourself without coming across as someone who is bragging.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19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519238"/>
            <a:ext cx="57435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87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http://www.psychologytoday.com/blog/platform-success</a:t>
            </a:r>
            <a:endParaRPr lang="en-US" dirty="0" smtClean="0"/>
          </a:p>
          <a:p>
            <a:r>
              <a:rPr lang="en-US" dirty="0" smtClean="0"/>
              <a:t>http://www.stybelpeabody.com/newsite/leadership_resources.php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t2.gstatic.com/images?q=tbn:ANd9GcSdzBkF2XkjXC7trdMZrOGhIuNBNPTtFf9_FMxF5UT6LZN3W-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780646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145317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9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9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T4g20gDgKoOwejK0MMMxacc6j6yE2t5LVzmJI4HochB2srgi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277737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t1.gstatic.com/images?q=tbn:ANd9GcTpHGlL6Umjw4bjESIqVjShevPRc6qJeVEQj93hMgclkHSVcbA0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0"/>
            <a:ext cx="5323339" cy="5394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675133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8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75488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1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252</Words>
  <Application>Microsoft Office PowerPoint</Application>
  <PresentationFormat>On-screen Show (4:3)</PresentationFormat>
  <Paragraphs>53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Three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MILLER’S LAW:</vt:lpstr>
      <vt:lpstr>PowerPoint Presentation</vt:lpstr>
      <vt:lpstr>Listen to the Voice of the Market</vt:lpstr>
      <vt:lpstr>Your New Script: Tell Me About Yourself.</vt:lpstr>
      <vt:lpstr>PowerPoint Presentation</vt:lpstr>
      <vt:lpstr>PowerPoint Presentation</vt:lpstr>
      <vt:lpstr>SUMMARY AND CONCLUSIONS</vt:lpstr>
      <vt:lpstr>PowerPoint Presentation</vt:lpstr>
      <vt:lpstr>For More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reasons your brain loves “3”</dc:title>
  <dc:creator>lstybel</dc:creator>
  <cp:lastModifiedBy>lstybel</cp:lastModifiedBy>
  <cp:revision>16</cp:revision>
  <dcterms:created xsi:type="dcterms:W3CDTF">2012-08-23T15:19:36Z</dcterms:created>
  <dcterms:modified xsi:type="dcterms:W3CDTF">2012-10-24T19:45:48Z</dcterms:modified>
</cp:coreProperties>
</file>